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8040"/>
    <a:srgbClr val="B17800"/>
    <a:srgbClr val="FDAB00"/>
    <a:srgbClr val="191F2F"/>
    <a:srgbClr val="B08769"/>
    <a:srgbClr val="FFF6DD"/>
    <a:srgbClr val="926464"/>
    <a:srgbClr val="714D4D"/>
    <a:srgbClr val="FEEDBB"/>
    <a:srgbClr val="202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7023589-8944-8540-9907-DABDB669127A}"/>
              </a:ext>
            </a:extLst>
          </p:cNvPr>
          <p:cNvSpPr txBox="1"/>
          <p:nvPr userDrawn="1"/>
        </p:nvSpPr>
        <p:spPr>
          <a:xfrm>
            <a:off x="6457950" y="6050550"/>
            <a:ext cx="1802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Estructura Orgánica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28/05/2020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2791"/>
              </p:ext>
            </p:extLst>
          </p:nvPr>
        </p:nvGraphicFramePr>
        <p:xfrm>
          <a:off x="848415" y="1182688"/>
          <a:ext cx="7447169" cy="435133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72444"/>
                <a:gridCol w="1031404"/>
                <a:gridCol w="1570866"/>
                <a:gridCol w="1838707"/>
                <a:gridCol w="1170185"/>
                <a:gridCol w="763563"/>
              </a:tblGrid>
              <a:tr h="894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TIPO DE TRÁMITE (QUEJA, DENUNCIA O SUGERENCIA)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 DE PRESENTACIÓN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AUTORIDAD ANTE LA QUE SE DEBE PRESENTAR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REQUISITOS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FORMATO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 DE RESPUESTA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</a:tr>
              <a:tr h="58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Sugerencias, quejas  o denuncias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Comparecencia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Visitaduría</a:t>
                      </a: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Judicial General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establecidos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criterio del interesado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establecido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</a:tr>
              <a:tr h="894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Quejas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Escrito o comparecencia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Consejo de la Judicatura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Establecidos en el artículo 204 y 205 de la Ley Orgánica del Poder Judicial del Estado de Coahuila de Zaragoza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Escrito libre que contenga los requisitos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establecido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</a:tr>
              <a:tr h="908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Sugerencias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Judicial del Estado por medio de su correo electrónico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establecidos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criterio del interesado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días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</a:tr>
              <a:tr h="1070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Solicitud de Acceso a la Información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Verbal, escrito, Sistema Infomex, electrónico, vía telefónica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 de Transparencia del Tribunal de Conciliación y Arbitraje</a:t>
                      </a:r>
                      <a:endParaRPr lang="es-MX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Establecidos en el artículo 130 y 131 de la Ley de Acceso a la Información Pública para el Estado de Coahuila de Zaragoza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Escrito libre que contenga los requisitos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días hábiles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320" marR="583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140</Words>
  <Application>Microsoft Office PowerPoint</Application>
  <PresentationFormat>Presentación en pantalla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DAVID ADRIAN FLORES RAMIREZ</cp:lastModifiedBy>
  <cp:revision>58</cp:revision>
  <dcterms:created xsi:type="dcterms:W3CDTF">2017-02-28T19:33:47Z</dcterms:created>
  <dcterms:modified xsi:type="dcterms:W3CDTF">2020-05-29T05:01:31Z</dcterms:modified>
</cp:coreProperties>
</file>